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224DB31-D5AC-4F90-A9E1-7E56B91A4FE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2000" cy="437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F8B12D-3BE0-4CAC-AFAA-9C2C0C892CA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2200" cy="340920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6600" cy="4095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3920" cy="4111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5280" cy="683280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2600" cy="1450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2080" cy="4368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Friday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While you should not simply copy the output for homework Large Language Models (AI) can be useful to address gaps in your understanding!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Released, due next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39240" cy="12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08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08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2960" cy="22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24th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W8 OR P4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and TA feedback form due next Tuesday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See Canvas Announcement for Details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2 Purposes: Used for evaluating faculty, improving teaching and courses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Constructive feedback is very helpful! What helped you learn the most?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08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08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08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08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08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08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08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08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22nd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W8 OR P4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and TA feedback form due next Monday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 will send canvas announcement with details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2 Purposes: Used for evaluating faculty, improving teaching and courses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Constructive feedback is very helpful! What helped you learn the most?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Mistake in frequencies on W7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Grades Released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0" y="4800600"/>
            <a:ext cx="9142920" cy="12931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9720" y="3200400"/>
            <a:ext cx="9133560" cy="101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15th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8th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W6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5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used </a:t>
            </a:r>
            <a:r>
              <a:rPr b="1" lang="en-US" sz="3200" spc="-1" strike="noStrike">
                <a:latin typeface="Arial"/>
              </a:rPr>
              <a:t>extra paper</a:t>
            </a:r>
            <a:r>
              <a:rPr b="0" lang="en-US" sz="3200" spc="-1" strike="noStrike">
                <a:latin typeface="Arial"/>
              </a:rPr>
              <a:t>, make sure to </a:t>
            </a:r>
            <a:r>
              <a:rPr b="1" lang="en-US" sz="3200" spc="-1" strike="noStrike">
                <a:latin typeface="Arial"/>
              </a:rPr>
              <a:t>write your name on it</a:t>
            </a:r>
            <a:r>
              <a:rPr b="0" lang="en-US" sz="3200" spc="-1" strike="noStrike">
                <a:latin typeface="Arial"/>
              </a:rPr>
              <a:t> and staple it to the answer sheet.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Welcome to 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Only </a:t>
            </a:r>
            <a:r>
              <a:rPr b="1" lang="en-US" sz="3200" spc="-1" strike="noStrike">
                <a:latin typeface="Arial"/>
              </a:rPr>
              <a:t>solar powered calculators</a:t>
            </a:r>
            <a:r>
              <a:rPr b="0" lang="en-US" sz="3200" spc="-1" strike="noStrike">
                <a:latin typeface="Arial"/>
              </a:rPr>
              <a:t> allowed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Happy April Fool’s Day – the exam is Thursday 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Will cover up to Longitudinal Control (finished today)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47868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2025-04-24T12:40:38Z</dcterms:modified>
  <cp:revision>408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